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8" r:id="rId2"/>
    <p:sldId id="262" r:id="rId3"/>
    <p:sldId id="265" r:id="rId4"/>
    <p:sldId id="266" r:id="rId5"/>
    <p:sldId id="269" r:id="rId6"/>
    <p:sldId id="270" r:id="rId7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2A37C-EE58-4D25-A653-83103FA2C0EA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1AB42-F31A-4288-88E1-2F1A9E806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030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B577-A6D6-4AAF-B60D-FB43BE9D45E0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63B6-8C9D-4A6C-A35E-CB8787AAA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46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B577-A6D6-4AAF-B60D-FB43BE9D45E0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63B6-8C9D-4A6C-A35E-CB8787AAA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47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B577-A6D6-4AAF-B60D-FB43BE9D45E0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63B6-8C9D-4A6C-A35E-CB8787AAA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49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B577-A6D6-4AAF-B60D-FB43BE9D45E0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63B6-8C9D-4A6C-A35E-CB8787AAA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52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B577-A6D6-4AAF-B60D-FB43BE9D45E0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63B6-8C9D-4A6C-A35E-CB8787AAA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36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B577-A6D6-4AAF-B60D-FB43BE9D45E0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63B6-8C9D-4A6C-A35E-CB8787AAA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8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B577-A6D6-4AAF-B60D-FB43BE9D45E0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63B6-8C9D-4A6C-A35E-CB8787AAA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43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B577-A6D6-4AAF-B60D-FB43BE9D45E0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63B6-8C9D-4A6C-A35E-CB8787AAA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54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B577-A6D6-4AAF-B60D-FB43BE9D45E0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63B6-8C9D-4A6C-A35E-CB8787AAA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90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B577-A6D6-4AAF-B60D-FB43BE9D45E0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63B6-8C9D-4A6C-A35E-CB8787AAA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90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B577-A6D6-4AAF-B60D-FB43BE9D45E0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63B6-8C9D-4A6C-A35E-CB8787AAA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3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8B577-A6D6-4AAF-B60D-FB43BE9D45E0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263B6-8C9D-4A6C-A35E-CB8787AAA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28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8" b="-36"/>
          <a:stretch/>
        </p:blipFill>
        <p:spPr>
          <a:xfrm>
            <a:off x="655607" y="365124"/>
            <a:ext cx="10871829" cy="5825813"/>
          </a:xfrm>
        </p:spPr>
      </p:pic>
      <p:sp>
        <p:nvSpPr>
          <p:cNvPr id="5" name="矩形 4"/>
          <p:cNvSpPr/>
          <p:nvPr/>
        </p:nvSpPr>
        <p:spPr>
          <a:xfrm>
            <a:off x="9451571" y="5752407"/>
            <a:ext cx="1787236" cy="315884"/>
          </a:xfrm>
          <a:prstGeom prst="rect">
            <a:avLst/>
          </a:prstGeom>
          <a:solidFill>
            <a:srgbClr val="0D4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1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365124"/>
            <a:ext cx="11074400" cy="5913755"/>
          </a:xfrm>
        </p:spPr>
      </p:pic>
      <p:sp>
        <p:nvSpPr>
          <p:cNvPr id="4" name="矩形 3"/>
          <p:cNvSpPr/>
          <p:nvPr/>
        </p:nvSpPr>
        <p:spPr>
          <a:xfrm>
            <a:off x="8229600" y="6553200"/>
            <a:ext cx="3124199" cy="237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行政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院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96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5257800" cy="6094041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4"/>
            <a:ext cx="6031042" cy="609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365124"/>
            <a:ext cx="11338560" cy="6116955"/>
          </a:xfrm>
        </p:spPr>
      </p:pic>
    </p:spTree>
    <p:extLst>
      <p:ext uri="{BB962C8B-B14F-4D97-AF65-F5344CB8AC3E}">
        <p14:creationId xmlns:p14="http://schemas.microsoft.com/office/powerpoint/2010/main" val="26985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44016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第三級疫情警戒標準及裁罰規定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06022"/>
          <a:ext cx="10515600" cy="4790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77556523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700471598"/>
                    </a:ext>
                  </a:extLst>
                </a:gridCol>
              </a:tblGrid>
              <a:tr h="7537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防疫措施</a:t>
                      </a:r>
                      <a:endParaRPr lang="zh-TW" alt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罰則</a:t>
                      </a:r>
                      <a:endParaRPr lang="zh-TW" alt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7984430"/>
                  </a:ext>
                </a:extLst>
              </a:tr>
              <a:tr h="67028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外出時全程配戴口罩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處新臺幣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千元以上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千元以下罰鍰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632512"/>
                  </a:ext>
                </a:extLst>
              </a:tr>
              <a:tr h="86029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除可開放營業場所外</a:t>
                      </a:r>
                      <a:r>
                        <a:rPr lang="zh-TW" altLang="en-US" sz="2400" dirty="0" smtClean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，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停止室內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人以上，室外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人以上之聚會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處新臺幣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萬元以上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萬元以下罰鍰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4044413"/>
                  </a:ext>
                </a:extLst>
              </a:tr>
              <a:tr h="86029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婚、喪禮應落實實聯制與維持適當區隔或使用隔板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處新臺幣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千元以上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千元以下罰鍰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4048228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關閉休閒娛樂場所外，同時關閉觀展觀賽場及教育學習場域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處新臺幣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萬元以上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萬元以下罰鍰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4598489"/>
                  </a:ext>
                </a:extLst>
              </a:tr>
              <a:tr h="47794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散播疫情謠言或不實訊息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年以下有期徒刑、拘役或科或併科新臺幣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萬元以下罰金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694391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8229600" y="6553200"/>
            <a:ext cx="3124199" cy="237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國軍疫情指揮中心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57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162</Words>
  <Application>Microsoft Office PowerPoint</Application>
  <PresentationFormat>寬螢幕</PresentationFormat>
  <Paragraphs>15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新細明體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第三級疫情警戒標準及裁罰規定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鐘妙惠</dc:creator>
  <cp:lastModifiedBy>user</cp:lastModifiedBy>
  <cp:revision>33</cp:revision>
  <cp:lastPrinted>2021-06-04T01:00:24Z</cp:lastPrinted>
  <dcterms:created xsi:type="dcterms:W3CDTF">2021-05-24T03:30:49Z</dcterms:created>
  <dcterms:modified xsi:type="dcterms:W3CDTF">2021-06-04T02:13:30Z</dcterms:modified>
</cp:coreProperties>
</file>